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2D99F-9A7F-4306-8185-A651D1F64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1FEAF-BD25-4569-A6A5-A66A1717C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A49C8-8604-45EF-B978-D1841481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1F24C-A743-4ACE-9401-AEB3E3335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0E647-5452-441B-BA67-E3A932C9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8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30869-C51F-4E3C-97D1-831A9031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E5137F-60B1-4E99-9C46-1E4BF6CC2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5966D-C478-4C5C-9E8C-476C34B5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CD796-E627-47D4-BC51-8F17D8B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6E209-EC0F-42AF-9B6C-36330F2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4A3FAD-54AF-47C7-9477-AEF1A32F5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B0D91F-22FC-4048-8D78-142F394DF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D18B6-2FD2-4B8A-92BD-45994DDF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A9A60-FD3C-4C96-A66E-2EDB39B3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4E6A7-7772-4B2C-AF38-9F919497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44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485FB-616E-434A-9734-EE3177E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79137-C4B8-4991-885B-63768F93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67052-C0AD-4FA2-91A6-950DCBA4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7FBCD-3C29-4A32-94BE-32D3D7C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960D0-287C-414F-B529-0B36ABC7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4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A895F-1A02-4732-A0A0-239D1FB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AAF06-921B-4B7F-A9EA-56426478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A8B5D-CF74-45CB-8CC0-AE0C053C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BCDA73-171A-4A89-ABE8-FB822095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005A6-302B-42AE-A601-0C89EBF8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324FB-42BB-4CB8-86A3-E6F444C5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55AB5-F899-468A-A65B-E278D637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370BAC-AB64-4188-9B46-CCBD00156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875F6-27FD-463D-A041-63C97EE1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40FAC-03A4-48D9-85EB-91784654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F44F8-5DFF-4E4C-8830-0573DCE6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59854-F075-488E-9B3F-6018A4A9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975D41-B630-4F9A-AFB9-28F4FA7A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9AA1B-DA7D-40B4-9EF5-BF7476E2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29F09A-A743-4257-8634-9A26D1D83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086EA7-78DE-43CF-80C9-4A6E3283D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EBFF4D-DA2E-44AD-A114-DB6D4FC8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B86F9E-7ECD-4775-BAA4-7AC21225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0FA22E-85AF-4E8C-8C68-36FA9A42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B4F19-C164-4B0F-96C5-79C5F176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16A08D-B474-41B6-97AF-50E8A4C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CB7C9-12FB-4AF5-9DD0-B10FD9A7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195A7A-A139-4E07-B66F-204A010F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0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689EA8-E75D-419A-8CC0-D87D64EB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0AB765-E4A4-4D80-A855-A41B68B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A1FA68-D23E-4D9E-8D1F-91940A62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4606C-D4BB-4E13-A140-2A844615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90039-C7CA-44FE-BCF5-57E8F5101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34D655-FB59-420A-8386-2ABF2BD2C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AA015B-3B3A-4A87-80DA-5D5A6C07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7B321-06FC-4768-971F-80EB39AC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A919D-7762-47F7-8A38-F513E68D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F36BA-B27E-4387-8201-D6F6D50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17CAF1-D9D3-4963-961B-62BA2BD5E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C8F17F-E6A0-42FE-B84B-87FCA6673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BD68F-5C3E-472D-A67C-CB11F586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74C111-E45E-4D5F-BDA9-6B628480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3F4820-2DFB-405D-BB5D-99EEB322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1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75A2BF-050C-4F7F-BA24-DD3751A8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35A171-9FCE-4295-B818-562FD81E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338B7-77C6-496B-A9F2-19121CB17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B8D25-28E1-41BF-BB75-B3627028C009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DAE97-FF15-47A1-A2C4-8E4B00358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A5C3C-11A6-4E02-8143-CA01066A3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EAD28D-8292-49E0-968A-B1B8C2CE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85961"/>
          <a:stretch/>
        </p:blipFill>
        <p:spPr>
          <a:xfrm>
            <a:off x="531445" y="295275"/>
            <a:ext cx="1188000" cy="63092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E24BB3-94D9-448F-8DDC-2456F07F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4" r="68949"/>
          <a:stretch/>
        </p:blipFill>
        <p:spPr>
          <a:xfrm>
            <a:off x="1719445" y="295275"/>
            <a:ext cx="1188000" cy="6310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FC5D5D-1118-45C7-8F89-2E6E1839F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1" r="52692"/>
          <a:stretch/>
        </p:blipFill>
        <p:spPr>
          <a:xfrm>
            <a:off x="2907445" y="295275"/>
            <a:ext cx="1188000" cy="631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AA798E-DD15-4508-ABDB-C1DD68C0A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0" r="35853"/>
          <a:stretch/>
        </p:blipFill>
        <p:spPr>
          <a:xfrm>
            <a:off x="4095445" y="295275"/>
            <a:ext cx="1188000" cy="6310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5201B1-EC89-4CCD-94F7-E925F7F12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2" r="19141"/>
          <a:stretch/>
        </p:blipFill>
        <p:spPr>
          <a:xfrm>
            <a:off x="5283445" y="295275"/>
            <a:ext cx="1188000" cy="6310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74711F-72BF-4EBB-9AF7-9A8AF9A23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3" r="2560"/>
          <a:stretch/>
        </p:blipFill>
        <p:spPr>
          <a:xfrm>
            <a:off x="6471444" y="295275"/>
            <a:ext cx="1188001" cy="63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A5244B-232B-461D-A968-EE039AF3768E}"/>
              </a:ext>
            </a:extLst>
          </p:cNvPr>
          <p:cNvCxnSpPr>
            <a:cxnSpLocks/>
          </p:cNvCxnSpPr>
          <p:nvPr/>
        </p:nvCxnSpPr>
        <p:spPr>
          <a:xfrm flipV="1">
            <a:off x="4154374" y="794461"/>
            <a:ext cx="6203865" cy="545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09BE313-3693-414E-8C76-D86B9A9DCE07}"/>
              </a:ext>
            </a:extLst>
          </p:cNvPr>
          <p:cNvCxnSpPr>
            <a:cxnSpLocks/>
          </p:cNvCxnSpPr>
          <p:nvPr/>
        </p:nvCxnSpPr>
        <p:spPr>
          <a:xfrm flipH="1">
            <a:off x="4149919" y="784522"/>
            <a:ext cx="14166" cy="571888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8628382-9FD4-4D90-B48A-F6A2268FCCA3}"/>
              </a:ext>
            </a:extLst>
          </p:cNvPr>
          <p:cNvSpPr txBox="1"/>
          <p:nvPr/>
        </p:nvSpPr>
        <p:spPr>
          <a:xfrm>
            <a:off x="4518914" y="462957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63B7DA-94DF-4360-A051-3CF8372D62D9}"/>
              </a:ext>
            </a:extLst>
          </p:cNvPr>
          <p:cNvSpPr txBox="1"/>
          <p:nvPr/>
        </p:nvSpPr>
        <p:spPr>
          <a:xfrm>
            <a:off x="5442314" y="462957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0ADBA-5241-4A59-B6E5-01A9E42D1758}"/>
              </a:ext>
            </a:extLst>
          </p:cNvPr>
          <p:cNvSpPr txBox="1"/>
          <p:nvPr/>
        </p:nvSpPr>
        <p:spPr>
          <a:xfrm>
            <a:off x="6557192" y="462957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CD2EFA-BC1D-4B86-8EB9-859394980158}"/>
              </a:ext>
            </a:extLst>
          </p:cNvPr>
          <p:cNvSpPr txBox="1"/>
          <p:nvPr/>
        </p:nvSpPr>
        <p:spPr>
          <a:xfrm>
            <a:off x="7607591" y="468178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EC111A-CA18-4622-B121-1BB1BAA67890}"/>
              </a:ext>
            </a:extLst>
          </p:cNvPr>
          <p:cNvSpPr txBox="1"/>
          <p:nvPr/>
        </p:nvSpPr>
        <p:spPr>
          <a:xfrm>
            <a:off x="8681435" y="46075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700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AAC690-AA98-4F45-B268-06562EDE2095}"/>
              </a:ext>
            </a:extLst>
          </p:cNvPr>
          <p:cNvSpPr txBox="1"/>
          <p:nvPr/>
        </p:nvSpPr>
        <p:spPr>
          <a:xfrm>
            <a:off x="9772868" y="46075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900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5B4084-1316-4A3D-A75D-160944A19CD9}"/>
              </a:ext>
            </a:extLst>
          </p:cNvPr>
          <p:cNvSpPr txBox="1"/>
          <p:nvPr/>
        </p:nvSpPr>
        <p:spPr>
          <a:xfrm>
            <a:off x="3862703" y="1137655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5C1313-8C07-4C0E-8795-9D168CF07AAB}"/>
              </a:ext>
            </a:extLst>
          </p:cNvPr>
          <p:cNvSpPr txBox="1"/>
          <p:nvPr/>
        </p:nvSpPr>
        <p:spPr>
          <a:xfrm>
            <a:off x="3705567" y="2097635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F0C090-21CC-46DF-BF85-9BDA4194A70F}"/>
              </a:ext>
            </a:extLst>
          </p:cNvPr>
          <p:cNvSpPr txBox="1"/>
          <p:nvPr/>
        </p:nvSpPr>
        <p:spPr>
          <a:xfrm>
            <a:off x="3711375" y="3055971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EDCC76-BBD6-43FC-A4A2-BFC2F67382EE}"/>
              </a:ext>
            </a:extLst>
          </p:cNvPr>
          <p:cNvSpPr txBox="1"/>
          <p:nvPr/>
        </p:nvSpPr>
        <p:spPr>
          <a:xfrm>
            <a:off x="3705566" y="3998934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93D36C-6B1B-43FF-A705-9907B37D8EBB}"/>
              </a:ext>
            </a:extLst>
          </p:cNvPr>
          <p:cNvSpPr txBox="1"/>
          <p:nvPr/>
        </p:nvSpPr>
        <p:spPr>
          <a:xfrm>
            <a:off x="3705567" y="4941897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8864D7-4770-4E32-B273-2EB0C7EB7ADF}"/>
              </a:ext>
            </a:extLst>
          </p:cNvPr>
          <p:cNvSpPr txBox="1"/>
          <p:nvPr/>
        </p:nvSpPr>
        <p:spPr>
          <a:xfrm>
            <a:off x="3705566" y="5867241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CEF46E-538B-4B9C-900A-F39BFE6F4DE0}"/>
              </a:ext>
            </a:extLst>
          </p:cNvPr>
          <p:cNvSpPr txBox="1"/>
          <p:nvPr/>
        </p:nvSpPr>
        <p:spPr>
          <a:xfrm>
            <a:off x="6329204" y="192461"/>
            <a:ext cx="21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intencity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4C2CA9-1770-413C-AD90-BE6E65A492B9}"/>
              </a:ext>
            </a:extLst>
          </p:cNvPr>
          <p:cNvSpPr txBox="1"/>
          <p:nvPr/>
        </p:nvSpPr>
        <p:spPr>
          <a:xfrm rot="16200000">
            <a:off x="2508041" y="3259655"/>
            <a:ext cx="21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scattering intencity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F9E6412-A552-4F45-A0B5-B6FEA71D0DA0}"/>
              </a:ext>
            </a:extLst>
          </p:cNvPr>
          <p:cNvCxnSpPr>
            <a:cxnSpLocks/>
          </p:cNvCxnSpPr>
          <p:nvPr/>
        </p:nvCxnSpPr>
        <p:spPr>
          <a:xfrm flipV="1">
            <a:off x="10529312" y="1315965"/>
            <a:ext cx="0" cy="46559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1745DD3-BE4E-43A1-B426-7EFD8C04FE2B}"/>
              </a:ext>
            </a:extLst>
          </p:cNvPr>
          <p:cNvSpPr txBox="1"/>
          <p:nvPr/>
        </p:nvSpPr>
        <p:spPr>
          <a:xfrm rot="5400000">
            <a:off x="9496000" y="3259655"/>
            <a:ext cx="254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direction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7E14D6-BF9B-4C44-BCD6-70169C36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42" y="864661"/>
            <a:ext cx="6228355" cy="57111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BFC28A-0B23-485D-A10D-03FD345FAC44}"/>
              </a:ext>
            </a:extLst>
          </p:cNvPr>
          <p:cNvSpPr txBox="1"/>
          <p:nvPr/>
        </p:nvSpPr>
        <p:spPr>
          <a:xfrm>
            <a:off x="140676" y="132862"/>
            <a:ext cx="3235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FIGURE 1</a:t>
            </a:r>
            <a:endParaRPr lang="zh-CN" alt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6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33B1DD-E3EB-4573-ACBC-5D2D0EBA5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9" b="30890"/>
          <a:stretch/>
        </p:blipFill>
        <p:spPr>
          <a:xfrm>
            <a:off x="1040780" y="2366107"/>
            <a:ext cx="10110439" cy="212578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DA349F-82CF-4674-AD35-EC42EEA71A0D}"/>
              </a:ext>
            </a:extLst>
          </p:cNvPr>
          <p:cNvCxnSpPr>
            <a:cxnSpLocks/>
          </p:cNvCxnSpPr>
          <p:nvPr/>
        </p:nvCxnSpPr>
        <p:spPr>
          <a:xfrm>
            <a:off x="1701601" y="4607169"/>
            <a:ext cx="954368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9B1DE06-1C25-4C09-9E0C-42DF4DA936E4}"/>
              </a:ext>
            </a:extLst>
          </p:cNvPr>
          <p:cNvSpPr txBox="1"/>
          <p:nvPr/>
        </p:nvSpPr>
        <p:spPr>
          <a:xfrm>
            <a:off x="1806976" y="4608825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C2BDF1-F319-4A09-A860-C8973F1EB915}"/>
              </a:ext>
            </a:extLst>
          </p:cNvPr>
          <p:cNvSpPr txBox="1"/>
          <p:nvPr/>
        </p:nvSpPr>
        <p:spPr>
          <a:xfrm>
            <a:off x="3479586" y="4605514"/>
            <a:ext cx="34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8434E-5A47-4C3E-8059-6CB422D2A4BD}"/>
              </a:ext>
            </a:extLst>
          </p:cNvPr>
          <p:cNvSpPr txBox="1"/>
          <p:nvPr/>
        </p:nvSpPr>
        <p:spPr>
          <a:xfrm>
            <a:off x="5156721" y="460882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287CD-3B9F-4147-9194-6D854D23D83F}"/>
              </a:ext>
            </a:extLst>
          </p:cNvPr>
          <p:cNvSpPr txBox="1"/>
          <p:nvPr/>
        </p:nvSpPr>
        <p:spPr>
          <a:xfrm>
            <a:off x="6879066" y="4605514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469962-D988-4084-955B-D948BD6F7FC9}"/>
              </a:ext>
            </a:extLst>
          </p:cNvPr>
          <p:cNvSpPr txBox="1"/>
          <p:nvPr/>
        </p:nvSpPr>
        <p:spPr>
          <a:xfrm>
            <a:off x="8601412" y="4607169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909C6A-881D-43FF-A77E-0C4697D3A1EE}"/>
              </a:ext>
            </a:extLst>
          </p:cNvPr>
          <p:cNvSpPr txBox="1"/>
          <p:nvPr/>
        </p:nvSpPr>
        <p:spPr>
          <a:xfrm>
            <a:off x="10226629" y="4605514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6EFD53-BA30-4601-B2A2-92FAF102A82A}"/>
              </a:ext>
            </a:extLst>
          </p:cNvPr>
          <p:cNvSpPr txBox="1"/>
          <p:nvPr/>
        </p:nvSpPr>
        <p:spPr>
          <a:xfrm>
            <a:off x="3649878" y="4835519"/>
            <a:ext cx="526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 velocity</a:t>
            </a:r>
          </a:p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(magnetic intencity = 500, scattering intensity = 0.5)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C67599-A9C8-45E2-B0A9-B30C77E0537A}"/>
              </a:ext>
            </a:extLst>
          </p:cNvPr>
          <p:cNvCxnSpPr>
            <a:cxnSpLocks/>
          </p:cNvCxnSpPr>
          <p:nvPr/>
        </p:nvCxnSpPr>
        <p:spPr>
          <a:xfrm flipV="1">
            <a:off x="1578708" y="2737691"/>
            <a:ext cx="0" cy="166954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239B8A-7DA1-4243-A5CA-D1284B215E57}"/>
              </a:ext>
            </a:extLst>
          </p:cNvPr>
          <p:cNvSpPr txBox="1"/>
          <p:nvPr/>
        </p:nvSpPr>
        <p:spPr>
          <a:xfrm rot="16200000">
            <a:off x="467832" y="3249297"/>
            <a:ext cx="157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direction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921A6E-E804-4534-91BF-FDE55A3122F7}"/>
              </a:ext>
            </a:extLst>
          </p:cNvPr>
          <p:cNvSpPr txBox="1"/>
          <p:nvPr/>
        </p:nvSpPr>
        <p:spPr>
          <a:xfrm>
            <a:off x="140676" y="132862"/>
            <a:ext cx="3235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FIGURE 2</a:t>
            </a:r>
            <a:endParaRPr lang="zh-CN" alt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7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47</Words>
  <Application>Microsoft Office PowerPoint</Application>
  <PresentationFormat>宽屏</PresentationFormat>
  <Paragraphs>26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录嘉</dc:creator>
  <cp:lastModifiedBy>金 录嘉</cp:lastModifiedBy>
  <cp:revision>28</cp:revision>
  <dcterms:created xsi:type="dcterms:W3CDTF">2020-07-28T06:26:01Z</dcterms:created>
  <dcterms:modified xsi:type="dcterms:W3CDTF">2020-07-30T09:14:12Z</dcterms:modified>
</cp:coreProperties>
</file>